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1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2" r:id="rId17"/>
    <p:sldId id="283" r:id="rId18"/>
    <p:sldId id="284" r:id="rId19"/>
    <p:sldId id="285" r:id="rId20"/>
    <p:sldId id="262" r:id="rId21"/>
    <p:sldId id="263" r:id="rId22"/>
    <p:sldId id="264" r:id="rId23"/>
    <p:sldId id="265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33600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smtClean="0">
                <a:latin typeface="DevLys 010" pitchFamily="2" charset="0"/>
              </a:rPr>
              <a:t>e/;</a:t>
            </a:r>
            <a:r>
              <a:rPr lang="en-US" sz="4800" b="1" dirty="0" err="1" smtClean="0">
                <a:latin typeface="DevLys 010" pitchFamily="2" charset="0"/>
              </a:rPr>
              <a:t>izns’k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jkT</a:t>
            </a:r>
            <a:r>
              <a:rPr lang="en-US" sz="4800" b="1" dirty="0" smtClean="0">
                <a:latin typeface="DevLys 010" pitchFamily="2" charset="0"/>
              </a:rPr>
              <a:t>; </a:t>
            </a:r>
            <a:r>
              <a:rPr lang="en-US" sz="4800" b="1" dirty="0" err="1" smtClean="0">
                <a:latin typeface="DevLys 010" pitchFamily="2" charset="0"/>
              </a:rPr>
              <a:t>fuokZpu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vk;ksx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10000"/>
            <a:ext cx="7315200" cy="31242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uxjh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fudk;ksa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vke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dkuwu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57200"/>
            <a:ext cx="3200400" cy="171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err="1" smtClean="0">
                <a:latin typeface="DevLys 010" pitchFamily="2" charset="0"/>
              </a:rPr>
              <a:t>vkn'kZ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vkpj.k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lafgrk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lEca</a:t>
            </a:r>
            <a:r>
              <a:rPr lang="en-US" sz="3200" b="1" dirty="0" smtClean="0">
                <a:latin typeface="DevLys 010" pitchFamily="2" charset="0"/>
              </a:rPr>
              <a:t>/k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 rtlCol="0">
            <a:normAutofit fontScale="7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DevLys 010" pitchFamily="2" charset="0"/>
              </a:rPr>
              <a:t>1- 	</a:t>
            </a:r>
            <a:r>
              <a:rPr lang="en-US" sz="2800" b="1" dirty="0" smtClean="0">
                <a:latin typeface="DevLys 010" pitchFamily="2" charset="0"/>
              </a:rPr>
              <a:t>'</a:t>
            </a:r>
            <a:r>
              <a:rPr lang="en-US" sz="2800" b="1" dirty="0" err="1" smtClean="0">
                <a:latin typeface="DevLys 010" pitchFamily="2" charset="0"/>
              </a:rPr>
              <a:t>kjkc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forj.k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izfrca</a:t>
            </a:r>
            <a:r>
              <a:rPr lang="en-US" sz="2800" b="1" dirty="0" smtClean="0">
                <a:latin typeface="DevLys 010" pitchFamily="2" charset="0"/>
              </a:rPr>
              <a:t>/k %&amp; </a:t>
            </a:r>
            <a:r>
              <a:rPr lang="en-US" sz="2800" dirty="0" err="1" smtClean="0">
                <a:latin typeface="DevLys 010" pitchFamily="2" charset="0"/>
              </a:rPr>
              <a:t>lacaf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{</a:t>
            </a:r>
            <a:r>
              <a:rPr lang="en-US" sz="2800" dirty="0" err="1" smtClean="0">
                <a:latin typeface="DevLys 010" pitchFamily="2" charset="0"/>
              </a:rPr>
              <a:t>ks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mldh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yxs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gq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fLFkr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nqdkuksa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fudyus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jkT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jktekxZ@jk"Vªh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jktekxZ@eq</a:t>
            </a:r>
            <a:r>
              <a:rPr lang="en-US" sz="2800" dirty="0" smtClean="0">
                <a:latin typeface="DevLys 010" pitchFamily="2" charset="0"/>
              </a:rPr>
              <a:t>[;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lM+d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nksuks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ckgj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ikap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fdyksehVj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nwjh</a:t>
            </a:r>
            <a:r>
              <a:rPr lang="en-US" sz="2800" dirty="0" smtClean="0">
                <a:latin typeface="DevLys 010" pitchFamily="2" charset="0"/>
              </a:rPr>
              <a:t> rd </a:t>
            </a:r>
            <a:r>
              <a:rPr lang="en-US" sz="2800" dirty="0" err="1" smtClean="0">
                <a:latin typeface="DevLys 010" pitchFamily="2" charset="0"/>
              </a:rPr>
              <a:t>fLFkr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kjkc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nqdkus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le;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48 ?</a:t>
            </a:r>
            <a:r>
              <a:rPr lang="en-US" sz="2800" dirty="0" err="1" smtClean="0">
                <a:latin typeface="DevLys 010" pitchFamily="2" charset="0"/>
              </a:rPr>
              <a:t>kaVs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iwoZ</a:t>
            </a:r>
            <a:r>
              <a:rPr lang="en-US" sz="2800" dirty="0" smtClean="0">
                <a:latin typeface="DevLys 010" pitchFamily="2" charset="0"/>
              </a:rPr>
              <a:t> can j[</a:t>
            </a:r>
            <a:r>
              <a:rPr lang="en-US" sz="2800" dirty="0" err="1" smtClean="0">
                <a:latin typeface="DevLys 010" pitchFamily="2" charset="0"/>
              </a:rPr>
              <a:t>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vof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kjkc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Ø;@</a:t>
            </a:r>
            <a:r>
              <a:rPr lang="en-US" sz="2800" dirty="0" err="1" smtClean="0">
                <a:latin typeface="DevLys 010" pitchFamily="2" charset="0"/>
              </a:rPr>
              <a:t>foØ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iw.kZr</a:t>
            </a:r>
            <a:r>
              <a:rPr lang="en-US" sz="2800" dirty="0" smtClean="0">
                <a:latin typeface="DevLys 010" pitchFamily="2" charset="0"/>
              </a:rPr>
              <a:t>% </a:t>
            </a:r>
            <a:r>
              <a:rPr lang="en-US" sz="2800" dirty="0" err="1" smtClean="0">
                <a:latin typeface="DevLys 010" pitchFamily="2" charset="0"/>
              </a:rPr>
              <a:t>izfrcaf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tk,A</a:t>
            </a: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1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DevLys 010" pitchFamily="2" charset="0"/>
              </a:rPr>
              <a:t>2- 	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izfØ;k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izpfyr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jgrs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eas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Hkze.k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x.kekU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O;fDr;ksa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/;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vkn’kZ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vkpj.k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rjQ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vkdf"kZr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djsaA</a:t>
            </a: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9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DevLys 010" pitchFamily="2" charset="0"/>
              </a:rPr>
              <a:t>3-	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izfØ;k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nkSjku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vkn’kZ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vkpj.k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mYy?kau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f’kdk;rksa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izdj.kksa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lwfpr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lacaf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izsl@fofM;ks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fDyfiax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lekpkj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izfr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Hkstk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lqfuf’pr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DevLys 010" pitchFamily="2" charset="0"/>
              </a:rPr>
              <a:t>4- 	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iz’kklu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izs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la;qDr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cSBd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izrhd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vkoaVu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i'pkr</a:t>
            </a:r>
            <a:r>
              <a:rPr lang="en-US" sz="2800" dirty="0" smtClean="0">
                <a:latin typeface="DevLys 010" pitchFamily="2" charset="0"/>
              </a:rPr>
              <a:t>~ </a:t>
            </a:r>
            <a:r>
              <a:rPr lang="en-US" sz="2800" dirty="0" err="1" smtClean="0">
                <a:latin typeface="DevLys 010" pitchFamily="2" charset="0"/>
              </a:rPr>
              <a:t>vfuok;Z</a:t>
            </a:r>
            <a:r>
              <a:rPr lang="en-US" sz="2800" dirty="0" smtClean="0">
                <a:latin typeface="DevLys 010" pitchFamily="2" charset="0"/>
              </a:rPr>
              <a:t> :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vk;kstuA</a:t>
            </a: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DevLys 010" pitchFamily="2" charset="0"/>
              </a:rPr>
              <a:t>5- 	</a:t>
            </a:r>
            <a:r>
              <a:rPr lang="en-US" sz="2800" dirty="0" err="1" smtClean="0">
                <a:latin typeface="DevLys 010" pitchFamily="2" charset="0"/>
              </a:rPr>
              <a:t>jktuSfrd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nyksa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funsZ’kks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v{</a:t>
            </a:r>
            <a:r>
              <a:rPr lang="en-US" sz="2800" dirty="0" err="1" smtClean="0">
                <a:latin typeface="DevLys 010" pitchFamily="2" charset="0"/>
              </a:rPr>
              <a:t>kj’k</a:t>
            </a:r>
            <a:r>
              <a:rPr lang="en-US" sz="2800" dirty="0" smtClean="0">
                <a:latin typeface="DevLys 010" pitchFamily="2" charset="0"/>
              </a:rPr>
              <a:t>% </a:t>
            </a:r>
            <a:r>
              <a:rPr lang="en-US" sz="2800" dirty="0" err="1" smtClean="0">
                <a:latin typeface="DevLys 010" pitchFamily="2" charset="0"/>
              </a:rPr>
              <a:t>ikyu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lqfuf’pr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tkos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izHkkfor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fj’or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nsus</a:t>
            </a:r>
            <a:r>
              <a:rPr lang="en-US" sz="2800" dirty="0" smtClean="0">
                <a:latin typeface="DevLys 010" pitchFamily="2" charset="0"/>
              </a:rPr>
              <a:t>] '</a:t>
            </a:r>
            <a:r>
              <a:rPr lang="en-US" sz="2800" dirty="0" err="1" smtClean="0">
                <a:latin typeface="DevLys 010" pitchFamily="2" charset="0"/>
              </a:rPr>
              <a:t>kjkc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miyC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djk;k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vFkok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isVªksy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ifpZ;kW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ckVdj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vkpj.k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mYy?kau</a:t>
            </a:r>
            <a:r>
              <a:rPr lang="en-US" sz="2800" dirty="0" smtClean="0">
                <a:latin typeface="DevLys 010" pitchFamily="2" charset="0"/>
              </a:rPr>
              <a:t> u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vU;Fkk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vkpj.k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mYy?kau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izfØ;k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'</a:t>
            </a:r>
            <a:r>
              <a:rPr lang="en-US" sz="2800" dirty="0" err="1" smtClean="0">
                <a:latin typeface="DevLys 010" pitchFamily="2" charset="0"/>
              </a:rPr>
              <a:t>kwU</a:t>
            </a:r>
            <a:r>
              <a:rPr lang="en-US" sz="2800" dirty="0" smtClean="0">
                <a:latin typeface="DevLys 010" pitchFamily="2" charset="0"/>
              </a:rPr>
              <a:t>; ?</a:t>
            </a:r>
            <a:r>
              <a:rPr lang="en-US" sz="2800" dirty="0" err="1" smtClean="0">
                <a:latin typeface="DevLys 010" pitchFamily="2" charset="0"/>
              </a:rPr>
              <a:t>kksf"kr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nsxkA</a:t>
            </a: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>
              <a:latin typeface="DevLys 010" pitchFamily="2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838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Hkkx&amp;nks</a:t>
            </a:r>
            <a:r>
              <a:rPr lang="en-US" sz="2800" b="1" dirty="0" smtClean="0">
                <a:latin typeface="DevLys 010" pitchFamily="2" charset="0"/>
              </a:rPr>
              <a:t>&amp; </a:t>
            </a:r>
            <a:r>
              <a:rPr lang="en-US" sz="2800" b="1" dirty="0" err="1" smtClean="0">
                <a:latin typeface="DevLys 010" pitchFamily="2" charset="0"/>
              </a:rPr>
              <a:t>dsUnz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ljdkj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jkT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ljdkj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izfr"Bkuksa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muds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dfeZ;ksa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fy;s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2600" dirty="0" err="1" smtClean="0">
                <a:latin typeface="DevLys 010" pitchFamily="2" charset="0"/>
              </a:rPr>
              <a:t>¼dsUnz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ljdkj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ljdkj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vFkok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muds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izfr"Bkuksa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slksa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ftuds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fu;qDr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kdkfj;ksa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deZpkfj;ksa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vfHkizk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osru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Hkqxrku</a:t>
            </a:r>
            <a:r>
              <a:rPr lang="en-US" sz="2600" dirty="0" smtClean="0">
                <a:latin typeface="DevLys 010" pitchFamily="2" charset="0"/>
              </a:rPr>
              <a:t> buds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gSA½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76600"/>
            <a:ext cx="8229600" cy="28495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2600" dirty="0" smtClean="0">
                <a:latin typeface="DevLys 010" pitchFamily="2" charset="0"/>
              </a:rPr>
              <a:t>1-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dh ?</a:t>
            </a:r>
            <a:r>
              <a:rPr lang="en-US" sz="2600" dirty="0" err="1" smtClean="0">
                <a:latin typeface="DevLys 010" pitchFamily="2" charset="0"/>
              </a:rPr>
              <a:t>kks"k.kk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rkjh</a:t>
            </a:r>
            <a:r>
              <a:rPr lang="en-US" sz="2600" dirty="0" smtClean="0">
                <a:latin typeface="DevLys 010" pitchFamily="2" charset="0"/>
              </a:rPr>
              <a:t>[k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lekIr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gksus</a:t>
            </a:r>
            <a:r>
              <a:rPr lang="en-US" sz="2600" dirty="0" smtClean="0">
                <a:latin typeface="DevLys 010" pitchFamily="2" charset="0"/>
              </a:rPr>
              <a:t> rd </a:t>
            </a: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ljdkj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dsUnz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ljdkj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foHkkx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slk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vkns’k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ikfjr</a:t>
            </a:r>
            <a:r>
              <a:rPr lang="en-US" sz="2600" dirty="0" smtClean="0">
                <a:latin typeface="DevLys 010" pitchFamily="2" charset="0"/>
              </a:rPr>
              <a:t> u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</a:t>
            </a:r>
            <a:r>
              <a:rPr lang="en-US" sz="2600" dirty="0" smtClean="0">
                <a:latin typeface="DevLys 010" pitchFamily="2" charset="0"/>
              </a:rPr>
              <a:t>,] </a:t>
            </a:r>
            <a:r>
              <a:rPr lang="en-US" sz="2600" dirty="0" err="1" smtClean="0">
                <a:latin typeface="DevLys 010" pitchFamily="2" charset="0"/>
              </a:rPr>
              <a:t>ftlls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pquko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lE;d</a:t>
            </a:r>
            <a:r>
              <a:rPr lang="en-US" sz="2600" dirty="0" smtClean="0">
                <a:latin typeface="DevLys 010" pitchFamily="2" charset="0"/>
              </a:rPr>
              <a:t>~ </a:t>
            </a:r>
            <a:r>
              <a:rPr lang="en-US" sz="2600" dirty="0" err="1" smtClean="0">
                <a:latin typeface="DevLys 010" pitchFamily="2" charset="0"/>
              </a:rPr>
              <a:t>lapkyu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O;o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mifLFkr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pquko</a:t>
            </a:r>
            <a:r>
              <a:rPr lang="en-US" sz="2600" dirty="0" smtClean="0">
                <a:latin typeface="DevLys 010" pitchFamily="2" charset="0"/>
              </a:rPr>
              <a:t> dh '</a:t>
            </a:r>
            <a:r>
              <a:rPr lang="en-US" sz="2600" dirty="0" err="1" smtClean="0">
                <a:latin typeface="DevLys 010" pitchFamily="2" charset="0"/>
              </a:rPr>
              <a:t>kqfprk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fu"i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izHkkfor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tSls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{</a:t>
            </a:r>
            <a:r>
              <a:rPr lang="en-US" sz="2600" dirty="0" err="1" smtClean="0">
                <a:latin typeface="DevLys 010" pitchFamily="2" charset="0"/>
              </a:rPr>
              <a:t>ks</a:t>
            </a:r>
            <a:r>
              <a:rPr lang="en-US" sz="2600" dirty="0" smtClean="0">
                <a:latin typeface="DevLys 010" pitchFamily="2" charset="0"/>
              </a:rPr>
              <a:t>= ;k </a:t>
            </a:r>
            <a:r>
              <a:rPr lang="en-US" sz="2600" dirty="0" err="1" smtClean="0">
                <a:latin typeface="DevLys 010" pitchFamily="2" charset="0"/>
              </a:rPr>
              <a:t>oxZ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ykHkkfUor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djus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n`f"V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lqfo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NwV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nsuk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u;h</a:t>
            </a:r>
            <a:r>
              <a:rPr lang="en-US" sz="2600" dirty="0" smtClean="0">
                <a:latin typeface="DevLys 010" pitchFamily="2" charset="0"/>
              </a:rPr>
              <a:t> ;</a:t>
            </a:r>
            <a:r>
              <a:rPr lang="en-US" sz="2600" dirty="0" err="1" smtClean="0">
                <a:latin typeface="DevLys 010" pitchFamily="2" charset="0"/>
              </a:rPr>
              <a:t>kstuk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Lohd`fr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izdkj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vof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uxjikfydk</a:t>
            </a:r>
            <a:r>
              <a:rPr lang="en-US" sz="2600" dirty="0" smtClean="0">
                <a:latin typeface="DevLys 010" pitchFamily="2" charset="0"/>
              </a:rPr>
              <a:t> {</a:t>
            </a:r>
            <a:r>
              <a:rPr lang="en-US" sz="2600" dirty="0" err="1" smtClean="0">
                <a:latin typeface="DevLys 010" pitchFamily="2" charset="0"/>
              </a:rPr>
              <a:t>ks</a:t>
            </a:r>
            <a:r>
              <a:rPr lang="en-US" sz="2600" dirty="0" smtClean="0">
                <a:latin typeface="DevLys 010" pitchFamily="2" charset="0"/>
              </a:rPr>
              <a:t>=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varxZr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fuekZ.k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lqfo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foLrkj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fodkl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vkfn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'</a:t>
            </a:r>
            <a:r>
              <a:rPr lang="en-US" sz="2600" dirty="0" err="1" smtClean="0">
                <a:latin typeface="DevLys 010" pitchFamily="2" charset="0"/>
              </a:rPr>
              <a:t>kklu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foHkkx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fufonk;sa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¼VsUMj½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vkgwr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ugha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djsxkA</a:t>
            </a:r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33399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izfr"Bkuksa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fcydqy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fu"i</a:t>
            </a:r>
            <a:r>
              <a:rPr lang="en-US" dirty="0" smtClean="0">
                <a:latin typeface="DevLys 010" pitchFamily="2" charset="0"/>
              </a:rPr>
              <a:t>{k </a:t>
            </a:r>
            <a:r>
              <a:rPr lang="en-US" dirty="0" err="1" smtClean="0">
                <a:latin typeface="DevLys 010" pitchFamily="2" charset="0"/>
              </a:rPr>
              <a:t>jguk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muds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O;ogkj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ifjyf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pkfg;sA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fu"i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fo’okl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ftlls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vk’kadk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enn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gSaA</a:t>
            </a:r>
            <a:endParaRPr lang="en-US" dirty="0" smtClean="0">
              <a:latin typeface="DevLys 010" pitchFamily="2" charset="0"/>
            </a:endParaRPr>
          </a:p>
          <a:p>
            <a:pPr algn="r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000" dirty="0" err="1" smtClean="0">
                <a:latin typeface="DevLys 010" pitchFamily="2" charset="0"/>
              </a:rPr>
              <a:t>uksV</a:t>
            </a:r>
            <a:r>
              <a:rPr lang="en-US" sz="2000" dirty="0" smtClean="0">
                <a:latin typeface="DevLys 010" pitchFamily="2" charset="0"/>
              </a:rPr>
              <a:t> %&amp;</a:t>
            </a:r>
            <a:r>
              <a:rPr lang="en-US" sz="2000" dirty="0" err="1" smtClean="0">
                <a:latin typeface="DevLys 010" pitchFamily="2" charset="0"/>
              </a:rPr>
              <a:t>ekuuh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mPp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U;k;ky</a:t>
            </a:r>
            <a:r>
              <a:rPr lang="en-US" sz="2000" dirty="0" smtClean="0">
                <a:latin typeface="DevLys 010" pitchFamily="2" charset="0"/>
              </a:rPr>
              <a:t>; </a:t>
            </a:r>
            <a:r>
              <a:rPr lang="en-US" sz="2000" dirty="0" err="1" smtClean="0">
                <a:latin typeface="DevLys 010" pitchFamily="2" charset="0"/>
              </a:rPr>
              <a:t>tcyiqj</a:t>
            </a:r>
            <a:r>
              <a:rPr lang="en-US" sz="2000" dirty="0" smtClean="0">
                <a:latin typeface="DevLys 010" pitchFamily="2" charset="0"/>
              </a:rPr>
              <a:t> }</a:t>
            </a:r>
            <a:r>
              <a:rPr lang="en-US" sz="2000" dirty="0" err="1" smtClean="0">
                <a:latin typeface="DevLys 010" pitchFamily="2" charset="0"/>
              </a:rPr>
              <a:t>kjk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izdj.k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Øekad</a:t>
            </a:r>
            <a:r>
              <a:rPr lang="en-US" sz="2000" dirty="0" smtClean="0">
                <a:latin typeface="DevLys 010" pitchFamily="2" charset="0"/>
              </a:rPr>
              <a:t> 13224@2015 </a:t>
            </a:r>
            <a:r>
              <a:rPr lang="en-US" sz="2000" dirty="0" err="1" smtClean="0">
                <a:latin typeface="DevLys 010" pitchFamily="2" charset="0"/>
              </a:rPr>
              <a:t>fnukad</a:t>
            </a:r>
            <a:r>
              <a:rPr lang="en-US" sz="2000" dirty="0" smtClean="0">
                <a:latin typeface="DevLys 010" pitchFamily="2" charset="0"/>
              </a:rPr>
              <a:t> 08@12@2015</a:t>
            </a:r>
          </a:p>
          <a:p>
            <a:pPr algn="just">
              <a:buNone/>
            </a:pPr>
            <a:r>
              <a:rPr lang="en-US" sz="2000" dirty="0" smtClean="0">
                <a:latin typeface="DevLys 010" pitchFamily="2" charset="0"/>
              </a:rPr>
              <a:t>      </a:t>
            </a:r>
            <a:r>
              <a:rPr lang="en-US" sz="2000" dirty="0" err="1" smtClean="0">
                <a:latin typeface="DevLys 010" pitchFamily="2" charset="0"/>
              </a:rPr>
              <a:t>esa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vk;ksx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dks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fn;s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fn’kk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funsZ’k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ds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vuqikyu</a:t>
            </a:r>
            <a:r>
              <a:rPr lang="en-US" sz="2000" dirty="0" smtClean="0">
                <a:latin typeface="DevLys 010" pitchFamily="2" charset="0"/>
              </a:rPr>
              <a:t> </a:t>
            </a:r>
            <a:r>
              <a:rPr lang="en-US" sz="2000" dirty="0" err="1" smtClean="0">
                <a:latin typeface="DevLys 010" pitchFamily="2" charset="0"/>
              </a:rPr>
              <a:t>esaA</a:t>
            </a:r>
            <a:endParaRPr lang="en-US" sz="20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95400"/>
          </a:xfrm>
        </p:spPr>
        <p:txBody>
          <a:bodyPr>
            <a:noAutofit/>
          </a:bodyPr>
          <a:lstStyle/>
          <a:p>
            <a:pPr algn="just"/>
            <a:r>
              <a:rPr lang="en-US" sz="2700" dirty="0" smtClean="0">
                <a:latin typeface="DevLys 010" pitchFamily="2" charset="0"/>
              </a:rPr>
              <a:t>13-  ¼1½ </a:t>
            </a:r>
            <a:r>
              <a:rPr lang="en-US" sz="2700" dirty="0" err="1" smtClean="0">
                <a:latin typeface="DevLys 010" pitchFamily="2" charset="0"/>
              </a:rPr>
              <a:t>dksbZ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Hkh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O;fDr</a:t>
            </a:r>
            <a:r>
              <a:rPr lang="en-US" sz="2700" dirty="0" smtClean="0">
                <a:latin typeface="DevLys 010" pitchFamily="2" charset="0"/>
              </a:rPr>
              <a:t>] </a:t>
            </a:r>
            <a:r>
              <a:rPr lang="en-US" sz="2700" dirty="0" err="1" smtClean="0">
                <a:latin typeface="DevLys 010" pitchFamily="2" charset="0"/>
              </a:rPr>
              <a:t>fdlh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ernku</a:t>
            </a:r>
            <a:r>
              <a:rPr lang="en-US" sz="2700" dirty="0" smtClean="0">
                <a:latin typeface="DevLys 010" pitchFamily="2" charset="0"/>
              </a:rPr>
              <a:t> {</a:t>
            </a:r>
            <a:r>
              <a:rPr lang="en-US" sz="2700" dirty="0" err="1" smtClean="0">
                <a:latin typeface="DevLys 010" pitchFamily="2" charset="0"/>
              </a:rPr>
              <a:t>ks</a:t>
            </a:r>
            <a:r>
              <a:rPr lang="en-US" sz="2700" dirty="0" smtClean="0">
                <a:latin typeface="DevLys 010" pitchFamily="2" charset="0"/>
              </a:rPr>
              <a:t>= </a:t>
            </a:r>
            <a:r>
              <a:rPr lang="en-US" sz="2700" dirty="0" err="1" smtClean="0">
                <a:latin typeface="DevLys 010" pitchFamily="2" charset="0"/>
              </a:rPr>
              <a:t>esa</a:t>
            </a:r>
            <a:r>
              <a:rPr lang="en-US" sz="2700" dirty="0" smtClean="0">
                <a:latin typeface="DevLys 010" pitchFamily="2" charset="0"/>
              </a:rPr>
              <a:t>] ml </a:t>
            </a:r>
            <a:r>
              <a:rPr lang="en-US" sz="2700" dirty="0" err="1" smtClean="0">
                <a:latin typeface="DevLys 010" pitchFamily="2" charset="0"/>
              </a:rPr>
              <a:t>ernku</a:t>
            </a:r>
            <a:r>
              <a:rPr lang="en-US" sz="2700" dirty="0" smtClean="0">
                <a:latin typeface="DevLys 010" pitchFamily="2" charset="0"/>
              </a:rPr>
              <a:t> {</a:t>
            </a:r>
            <a:r>
              <a:rPr lang="en-US" sz="2700" dirty="0" err="1" smtClean="0">
                <a:latin typeface="DevLys 010" pitchFamily="2" charset="0"/>
              </a:rPr>
              <a:t>ks</a:t>
            </a:r>
            <a:r>
              <a:rPr lang="en-US" sz="2700" dirty="0" smtClean="0">
                <a:latin typeface="DevLys 010" pitchFamily="2" charset="0"/>
              </a:rPr>
              <a:t>= </a:t>
            </a:r>
            <a:r>
              <a:rPr lang="en-US" sz="2700" dirty="0" err="1" smtClean="0">
                <a:latin typeface="DevLys 010" pitchFamily="2" charset="0"/>
              </a:rPr>
              <a:t>esa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fdlh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fuokZpu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fy</a:t>
            </a:r>
            <a:r>
              <a:rPr lang="en-US" sz="2700" dirty="0" smtClean="0">
                <a:latin typeface="DevLys 010" pitchFamily="2" charset="0"/>
              </a:rPr>
              <a:t>,] </a:t>
            </a:r>
            <a:r>
              <a:rPr lang="en-US" sz="2700" dirty="0" err="1" smtClean="0">
                <a:latin typeface="DevLys 010" pitchFamily="2" charset="0"/>
              </a:rPr>
              <a:t>ernku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lekfIr</a:t>
            </a:r>
            <a:r>
              <a:rPr lang="en-US" sz="2700" dirty="0" smtClean="0">
                <a:latin typeface="DevLys 010" pitchFamily="2" charset="0"/>
              </a:rPr>
              <a:t> rd </a:t>
            </a:r>
            <a:r>
              <a:rPr lang="en-US" sz="2700" dirty="0" err="1" smtClean="0">
                <a:latin typeface="DevLys 010" pitchFamily="2" charset="0"/>
              </a:rPr>
              <a:t>fu;r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fd</a:t>
            </a:r>
            <a:r>
              <a:rPr lang="en-US" sz="2700" dirty="0" smtClean="0">
                <a:latin typeface="DevLys 010" pitchFamily="2" charset="0"/>
              </a:rPr>
              <a:t>, x, le; </a:t>
            </a:r>
            <a:r>
              <a:rPr lang="en-US" sz="2700" dirty="0" err="1" smtClean="0">
                <a:latin typeface="DevLys 010" pitchFamily="2" charset="0"/>
              </a:rPr>
              <a:t>ds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lkFk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lekIr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gksus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okys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vM+rkyhl</a:t>
            </a:r>
            <a:r>
              <a:rPr lang="en-US" sz="2700" dirty="0" smtClean="0">
                <a:latin typeface="DevLys 010" pitchFamily="2" charset="0"/>
              </a:rPr>
              <a:t> ?</a:t>
            </a:r>
            <a:r>
              <a:rPr lang="en-US" sz="2700" dirty="0" err="1" smtClean="0">
                <a:latin typeface="DevLys 010" pitchFamily="2" charset="0"/>
              </a:rPr>
              <a:t>kaVks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dkykof</a:t>
            </a:r>
            <a:r>
              <a:rPr lang="en-US" sz="2700" dirty="0" smtClean="0">
                <a:latin typeface="DevLys 010" pitchFamily="2" charset="0"/>
              </a:rPr>
              <a:t>/k </a:t>
            </a:r>
            <a:r>
              <a:rPr lang="en-US" sz="2700" dirty="0" err="1" smtClean="0">
                <a:latin typeface="DevLys 010" pitchFamily="2" charset="0"/>
              </a:rPr>
              <a:t>ds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nkSjku</a:t>
            </a:r>
            <a:r>
              <a:rPr lang="en-US" sz="2700" dirty="0" smtClean="0">
                <a:latin typeface="DevLys 010" pitchFamily="2" charset="0"/>
              </a:rPr>
              <a:t> %</a:t>
            </a:r>
            <a:endParaRPr lang="en-US" sz="27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¼d½</a:t>
            </a:r>
            <a:r>
              <a:rPr lang="en-US" sz="2600" dirty="0" smtClean="0">
                <a:latin typeface="DevLys 010" pitchFamily="2" charset="0"/>
              </a:rPr>
              <a:t>  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laca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dksbZ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lkoZtfud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lHkk</a:t>
            </a:r>
            <a:r>
              <a:rPr lang="en-US" sz="2600" dirty="0" smtClean="0">
                <a:latin typeface="DevLys 010" pitchFamily="2" charset="0"/>
              </a:rPr>
              <a:t> ;k </a:t>
            </a:r>
            <a:r>
              <a:rPr lang="en-US" sz="2600" dirty="0" err="1" smtClean="0">
                <a:latin typeface="DevLys 010" pitchFamily="2" charset="0"/>
              </a:rPr>
              <a:t>tqywl</a:t>
            </a:r>
            <a:r>
              <a:rPr lang="en-US" sz="2600" dirty="0" smtClean="0">
                <a:latin typeface="DevLys 010" pitchFamily="2" charset="0"/>
              </a:rPr>
              <a:t> u </a:t>
            </a:r>
            <a:r>
              <a:rPr lang="en-US" sz="2600" dirty="0" err="1" smtClean="0">
                <a:latin typeface="DevLys 010" pitchFamily="2" charset="0"/>
              </a:rPr>
              <a:t>cqyk,xk</a:t>
            </a:r>
            <a:r>
              <a:rPr lang="en-US" sz="2600" dirty="0" smtClean="0">
                <a:latin typeface="DevLys 010" pitchFamily="2" charset="0"/>
              </a:rPr>
              <a:t>] u 	</a:t>
            </a:r>
            <a:r>
              <a:rPr lang="en-US" sz="2600" dirty="0" err="1" smtClean="0">
                <a:latin typeface="DevLys 010" pitchFamily="2" charset="0"/>
              </a:rPr>
              <a:t>vk;ksftr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djsxk</a:t>
            </a:r>
            <a:r>
              <a:rPr lang="en-US" sz="2600" dirty="0" smtClean="0">
                <a:latin typeface="DevLys 010" pitchFamily="2" charset="0"/>
              </a:rPr>
              <a:t>] u </a:t>
            </a:r>
            <a:r>
              <a:rPr lang="en-US" sz="2600" dirty="0" err="1" smtClean="0">
                <a:latin typeface="DevLys 010" pitchFamily="2" charset="0"/>
              </a:rPr>
              <a:t>mlesa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mifLFkr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gksxk</a:t>
            </a:r>
            <a:r>
              <a:rPr lang="en-US" sz="2600" dirty="0" smtClean="0">
                <a:latin typeface="DevLys 010" pitchFamily="2" charset="0"/>
              </a:rPr>
              <a:t> u </a:t>
            </a:r>
            <a:r>
              <a:rPr lang="en-US" sz="2600" dirty="0" err="1" smtClean="0">
                <a:latin typeface="DevLys 010" pitchFamily="2" charset="0"/>
              </a:rPr>
              <a:t>mlesa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lfEefyr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gksxk</a:t>
            </a:r>
            <a:r>
              <a:rPr lang="en-US" sz="2600" dirty="0" smtClean="0">
                <a:latin typeface="DevLys 010" pitchFamily="2" charset="0"/>
              </a:rPr>
              <a:t> 	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u </a:t>
            </a:r>
            <a:r>
              <a:rPr lang="en-US" sz="2600" dirty="0" err="1" smtClean="0">
                <a:latin typeface="DevLys 010" pitchFamily="2" charset="0"/>
              </a:rPr>
              <a:t>mls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lacksf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djsxk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;k</a:t>
            </a: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¼[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k½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	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pyfp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=]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bysDVªkfud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;k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fizaV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ehfM;k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;k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fdlh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;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/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turk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ds</a:t>
            </a:r>
            <a:endParaRPr lang="en-US" sz="2600" dirty="0" smtClean="0">
              <a:latin typeface="DevLys 010" pitchFamily="2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	     le{k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fdlh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fuokZpu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laca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/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ckr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laizn’kZu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ugha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djsxk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	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;k</a:t>
            </a: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¼x½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	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dksbZ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laxhr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lekjksg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;k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dksbZ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ukV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~;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vfHku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; ;k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fdlh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euksjatu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}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kjk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;k 	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vkeksn&amp;izeksn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;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rjhdksa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}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kjk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ernkrkvksa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dks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mlds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izfr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vkdf"kZr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	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djus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iz;kstu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]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vk;ksftr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djds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;k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mlds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vk;kstu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dh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O;oLFkk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	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djds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turk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le{k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fdlh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fuokZpu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laca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/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kh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ckr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dk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izpkj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ugha</a:t>
            </a:r>
            <a:r>
              <a:rPr lang="en-US" sz="2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DevLys 010" pitchFamily="2" charset="0"/>
                <a:cs typeface="Times New Roman" pitchFamily="18" charset="0"/>
              </a:rPr>
              <a:t>djsxkA</a:t>
            </a:r>
            <a:endParaRPr lang="en-US" sz="2600" dirty="0" smtClean="0">
              <a:latin typeface="DevLys 010" pitchFamily="2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err="1" smtClean="0">
                <a:latin typeface="DevLys 010" pitchFamily="2" charset="0"/>
              </a:rPr>
              <a:t>egRoiw.kZ</a:t>
            </a:r>
            <a:r>
              <a:rPr lang="en-US" sz="7200" b="1" dirty="0" smtClean="0">
                <a:latin typeface="DevLys 010" pitchFamily="2" charset="0"/>
              </a:rPr>
              <a:t> </a:t>
            </a:r>
            <a:r>
              <a:rPr lang="en-US" sz="7200" b="1" dirty="0" err="1" smtClean="0">
                <a:latin typeface="DevLys 010" pitchFamily="2" charset="0"/>
              </a:rPr>
              <a:t>la’kks</a:t>
            </a:r>
            <a:r>
              <a:rPr lang="en-US" sz="7200" b="1" dirty="0" smtClean="0">
                <a:latin typeface="DevLys 010" pitchFamily="2" charset="0"/>
              </a:rPr>
              <a:t>/</a:t>
            </a:r>
            <a:r>
              <a:rPr lang="en-US" sz="7200" b="1" dirty="0" err="1" smtClean="0">
                <a:latin typeface="DevLys 010" pitchFamily="2" charset="0"/>
              </a:rPr>
              <a:t>ku</a:t>
            </a:r>
            <a:endParaRPr lang="en-US" sz="72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atin typeface="DevLys 010" pitchFamily="2" charset="0"/>
              </a:rPr>
              <a:t>e/;</a:t>
            </a:r>
            <a:r>
              <a:rPr lang="en-US" sz="6000" b="1" dirty="0" err="1" smtClean="0">
                <a:latin typeface="DevLys 010" pitchFamily="2" charset="0"/>
              </a:rPr>
              <a:t>izns’k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LFkkuh</a:t>
            </a:r>
            <a:r>
              <a:rPr lang="en-US" sz="6000" b="1" dirty="0" smtClean="0">
                <a:latin typeface="DevLys 010" pitchFamily="2" charset="0"/>
              </a:rPr>
              <a:t>; </a:t>
            </a:r>
            <a:r>
              <a:rPr lang="en-US" sz="6000" b="1" dirty="0" err="1" smtClean="0">
                <a:latin typeface="DevLys 010" pitchFamily="2" charset="0"/>
              </a:rPr>
              <a:t>izkf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kdj.k</a:t>
            </a:r>
            <a:r>
              <a:rPr lang="en-US" sz="6000" b="1" dirty="0" smtClean="0">
                <a:latin typeface="DevLys 010" pitchFamily="2" charset="0"/>
              </a:rPr>
              <a:t> </a:t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6000" b="1" dirty="0" smtClean="0">
                <a:latin typeface="DevLys 010" pitchFamily="2" charset="0"/>
              </a:rPr>
              <a:t>  ¼fuokZpu </a:t>
            </a:r>
            <a:r>
              <a:rPr lang="en-US" sz="6000" b="1" dirty="0" err="1" smtClean="0">
                <a:latin typeface="DevLys 010" pitchFamily="2" charset="0"/>
              </a:rPr>
              <a:t>vijk</a:t>
            </a:r>
            <a:r>
              <a:rPr lang="en-US" sz="6000" b="1" dirty="0" smtClean="0">
                <a:latin typeface="DevLys 010" pitchFamily="2" charset="0"/>
              </a:rPr>
              <a:t>/k½ </a:t>
            </a:r>
            <a:r>
              <a:rPr lang="en-US" sz="6000" b="1" dirty="0" err="1" smtClean="0">
                <a:latin typeface="DevLys 010" pitchFamily="2" charset="0"/>
              </a:rPr>
              <a:t>vf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kfu;e</a:t>
            </a:r>
            <a:endParaRPr lang="en-US" sz="60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800" b="1" u="sng" dirty="0" err="1" smtClean="0">
                <a:latin typeface="DevLys 010" pitchFamily="2" charset="0"/>
              </a:rPr>
              <a:t>la’kks</a:t>
            </a:r>
            <a:r>
              <a:rPr lang="en-US" sz="4800" b="1" u="sng" dirty="0" smtClean="0">
                <a:latin typeface="DevLys 010" pitchFamily="2" charset="0"/>
              </a:rPr>
              <a:t>/</a:t>
            </a:r>
            <a:r>
              <a:rPr lang="en-US" sz="4800" b="1" u="sng" dirty="0" err="1" smtClean="0">
                <a:latin typeface="DevLys 010" pitchFamily="2" charset="0"/>
              </a:rPr>
              <a:t>ku</a:t>
            </a:r>
            <a:endParaRPr lang="en-US" sz="4800" b="1" u="sng" dirty="0" smtClean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382000" cy="54102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(A)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iapk;r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^^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ifj"kn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~^^</a:t>
            </a:r>
          </a:p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(B)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la’kksf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¼3½</a:t>
            </a:r>
          </a:p>
          <a:p>
            <a:pPr marL="342900" indent="-342900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3¼1½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lekfIr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x,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kaVksa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dkykof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]&amp;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¼d½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tqywl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cqyk,xk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mifLFkr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lfEefyr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¼[k½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pyfp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bysDVªkfud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fizaV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ehfM;k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laizn'kZu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¼x½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laxhr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lekjksg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euksjatu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vkeksn&amp;izeksn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rjhdksa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ernkrkvksa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vkdf"kZr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izpkj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8001000" cy="54102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3¼2½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o"kZ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Li"Vhdj.k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-&amp;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&amp;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vfHkizsfjr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ifj.kke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Mkyus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izHkkfor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vk’kf;r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izdfYir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^^-</a:t>
            </a:r>
          </a:p>
          <a:p>
            <a:pPr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3400" y="34290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000" b="1" u="sng" dirty="0" err="1" smtClean="0">
                <a:latin typeface="DevLys 010" pitchFamily="2" charset="0"/>
              </a:rPr>
              <a:t>ewy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vf</a:t>
            </a:r>
            <a:r>
              <a:rPr lang="en-US" sz="4000" b="1" u="sng" dirty="0" smtClean="0">
                <a:latin typeface="DevLys 010" pitchFamily="2" charset="0"/>
              </a:rPr>
              <a:t>/</a:t>
            </a:r>
            <a:r>
              <a:rPr lang="en-US" sz="4000" b="1" u="sng" dirty="0" err="1" smtClean="0">
                <a:latin typeface="DevLys 010" pitchFamily="2" charset="0"/>
              </a:rPr>
              <a:t>kfu;e</a:t>
            </a:r>
            <a:r>
              <a:rPr lang="en-US" sz="4000" b="1" u="sng" dirty="0" smtClean="0">
                <a:latin typeface="DevLys 010" pitchFamily="2" charset="0"/>
              </a:rPr>
              <a:t> dh /</a:t>
            </a:r>
            <a:r>
              <a:rPr lang="en-US" sz="4000" b="1" u="sng" dirty="0" err="1" smtClean="0">
                <a:latin typeface="DevLys 010" pitchFamily="2" charset="0"/>
              </a:rPr>
              <a:t>kkjk</a:t>
            </a:r>
            <a:r>
              <a:rPr lang="en-US" sz="4000" b="1" u="sng" dirty="0" smtClean="0">
                <a:latin typeface="DevLys 010" pitchFamily="2" charset="0"/>
              </a:rPr>
              <a:t> 4 </a:t>
            </a:r>
            <a:r>
              <a:rPr lang="en-US" sz="4000" b="1" u="sng" dirty="0" err="1" smtClean="0">
                <a:latin typeface="DevLys 010" pitchFamily="2" charset="0"/>
              </a:rPr>
              <a:t>ds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LFkku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ij</a:t>
            </a:r>
            <a:endParaRPr lang="en-US" sz="3800" b="1" u="sng" dirty="0" smtClean="0">
              <a:latin typeface="DevLys 010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33400" y="41148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4¼1½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O;fDr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lkoZtfud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lHkk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laca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;g 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kkjk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ykxw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ml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dkjksckj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laO;ogkj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fuokZfjr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iz;kstu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lHkk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cqykbZ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foPN`a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kyrk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nwljksa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mn~nhIr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dkjkokl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Ng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tqekZus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gtkj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Ik;s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n.Muh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06400" marR="0" lvl="0" indent="-406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8229600" cy="54102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4¼2½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dh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4¼3½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;g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jktuSfrd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ykxw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lnL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lnL;ksa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fuokZfpr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fudkyh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klwpuk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chp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4¼4½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qfDr;qDRk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lHkkifr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izkFkZuk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rqjar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vlQy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jgrk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qfDr;qDr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feF;k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okjaV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fcuk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^^A</a:t>
            </a: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3600" b="1" u="sng" dirty="0" err="1" smtClean="0">
                <a:latin typeface="DevLys 010" pitchFamily="2" charset="0"/>
              </a:rPr>
              <a:t>ewy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vf</a:t>
            </a:r>
            <a:r>
              <a:rPr lang="en-US" sz="3600" b="1" u="sng" dirty="0" smtClean="0">
                <a:latin typeface="DevLys 010" pitchFamily="2" charset="0"/>
              </a:rPr>
              <a:t>/</a:t>
            </a:r>
            <a:r>
              <a:rPr lang="en-US" sz="3600" b="1" u="sng" dirty="0" err="1" smtClean="0">
                <a:latin typeface="DevLys 010" pitchFamily="2" charset="0"/>
              </a:rPr>
              <a:t>kfu;e</a:t>
            </a:r>
            <a:r>
              <a:rPr lang="en-US" sz="3600" b="1" u="sng" dirty="0" smtClean="0">
                <a:latin typeface="DevLys 010" pitchFamily="2" charset="0"/>
              </a:rPr>
              <a:t> dh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6 </a:t>
            </a:r>
            <a:r>
              <a:rPr lang="en-US" sz="3600" b="1" u="sng" dirty="0" err="1" smtClean="0">
                <a:latin typeface="DevLys 010" pitchFamily="2" charset="0"/>
              </a:rPr>
              <a:t>ds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i'pkr</a:t>
            </a:r>
            <a:r>
              <a:rPr lang="en-US" sz="3600" b="1" u="sng" dirty="0" smtClean="0">
                <a:latin typeface="DevLys 010" pitchFamily="2" charset="0"/>
              </a:rPr>
              <a:t>~ </a:t>
            </a:r>
            <a:br>
              <a:rPr lang="en-US" sz="3600" b="1" u="sng" dirty="0" smtClean="0">
                <a:latin typeface="DevLys 010" pitchFamily="2" charset="0"/>
              </a:rPr>
            </a:br>
            <a:r>
              <a:rPr lang="en-US" sz="3600" b="1" u="sng" dirty="0" err="1" smtClean="0">
                <a:latin typeface="DevLys 010" pitchFamily="2" charset="0"/>
              </a:rPr>
              <a:t>fuEufyf</a:t>
            </a:r>
            <a:r>
              <a:rPr lang="en-US" sz="3600" b="1" u="sng" dirty="0" smtClean="0">
                <a:latin typeface="DevLys 010" pitchFamily="2" charset="0"/>
              </a:rPr>
              <a:t>[</a:t>
            </a:r>
            <a:r>
              <a:rPr lang="en-US" sz="3600" b="1" u="sng" dirty="0" err="1" smtClean="0">
                <a:latin typeface="DevLys 010" pitchFamily="2" charset="0"/>
              </a:rPr>
              <a:t>kr</a:t>
            </a:r>
            <a:r>
              <a:rPr lang="en-US" sz="3600" b="1" u="sng" dirty="0" smtClean="0">
                <a:latin typeface="DevLys 010" pitchFamily="2" charset="0"/>
              </a:rPr>
              <a:t>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var%LFkkfir</a:t>
            </a:r>
            <a:endParaRPr lang="en-US" sz="3600" b="1" u="sng" dirty="0" smtClean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8077200" cy="54102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DevLys 010" pitchFamily="2" charset="0"/>
              </a:rPr>
              <a:t>6d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ftls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izfØ;k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vuqikyu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mldks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800" b="1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800" b="1" dirty="0" err="1" smtClean="0">
                <a:solidFill>
                  <a:schemeClr val="tx1"/>
                </a:solidFill>
                <a:latin typeface="DevLys 010" pitchFamily="2" charset="0"/>
              </a:rPr>
              <a:t>jn~n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ldsxkA</a:t>
            </a: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3276600"/>
            <a:ext cx="8458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ewy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vf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kfu;e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/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kkjk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10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LFkku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ij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3886200"/>
            <a:ext cx="83820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10¼1½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O;fDr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dsUnz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nLrkost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bysDVªkWfud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oksfVax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e’khu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vizkf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kd`r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ckgj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tk,xk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ckgj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iz;Ru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fdlh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tku&amp;cw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&gt;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lgk;rk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mldk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nq"izsj.k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dkjkokl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,d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o"kZ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tqekZus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ikp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i;s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n.Muh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gksxkA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06400" marR="0" lvl="0" indent="-406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382000" cy="5410200"/>
          </a:xfrm>
        </p:spPr>
        <p:txBody>
          <a:bodyPr>
            <a:noAutofit/>
          </a:bodyPr>
          <a:lstStyle/>
          <a:p>
            <a:pPr marL="465138" indent="-465138" algn="just"/>
            <a:endParaRPr lang="en-US" sz="1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¼2½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;g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fo’okl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jgk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pqdk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NksM+s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iwoZ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funsZ’k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ns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djok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%</a:t>
            </a:r>
          </a:p>
          <a:p>
            <a:pPr marL="465138" indent="-465138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ijUrq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L=h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djkbZ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vko’;d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L=h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f’k"Vrk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iwjk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tk,xhA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feyk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nLrkost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@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bysDVªkWfud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oksfVax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e’khu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gokys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¼4½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6858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3600" b="1" u="sng" dirty="0" err="1" smtClean="0">
                <a:latin typeface="DevLys 010" pitchFamily="2" charset="0"/>
              </a:rPr>
              <a:t>ewy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vf</a:t>
            </a:r>
            <a:r>
              <a:rPr lang="en-US" sz="3600" b="1" u="sng" dirty="0" smtClean="0">
                <a:latin typeface="DevLys 010" pitchFamily="2" charset="0"/>
              </a:rPr>
              <a:t>/</a:t>
            </a:r>
            <a:r>
              <a:rPr lang="en-US" sz="3600" b="1" u="sng" dirty="0" err="1" smtClean="0">
                <a:latin typeface="DevLys 010" pitchFamily="2" charset="0"/>
              </a:rPr>
              <a:t>kfu;e</a:t>
            </a:r>
            <a:r>
              <a:rPr lang="en-US" sz="3600" b="1" u="sng" dirty="0" smtClean="0">
                <a:latin typeface="DevLys 010" pitchFamily="2" charset="0"/>
              </a:rPr>
              <a:t> dh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14?k </a:t>
            </a:r>
            <a:r>
              <a:rPr lang="en-US" sz="3600" b="1" u="sng" dirty="0" err="1" smtClean="0">
                <a:latin typeface="DevLys 010" pitchFamily="2" charset="0"/>
              </a:rPr>
              <a:t>ds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Ik’pkr</a:t>
            </a:r>
            <a:r>
              <a:rPr lang="en-US" sz="3600" b="1" u="sng" dirty="0" smtClean="0">
                <a:latin typeface="DevLys 010" pitchFamily="2" charset="0"/>
              </a:rPr>
              <a:t>~] </a:t>
            </a:r>
            <a:r>
              <a:rPr lang="en-US" sz="3600" b="1" u="sng" dirty="0" err="1" smtClean="0">
                <a:latin typeface="DevLys 010" pitchFamily="2" charset="0"/>
              </a:rPr>
              <a:t>fuEufyf</a:t>
            </a:r>
            <a:r>
              <a:rPr lang="en-US" sz="3600" b="1" u="sng" dirty="0" smtClean="0">
                <a:latin typeface="DevLys 010" pitchFamily="2" charset="0"/>
              </a:rPr>
              <a:t>[</a:t>
            </a:r>
            <a:r>
              <a:rPr lang="en-US" sz="3600" b="1" u="sng" dirty="0" err="1" smtClean="0">
                <a:latin typeface="DevLys 010" pitchFamily="2" charset="0"/>
              </a:rPr>
              <a:t>kr</a:t>
            </a:r>
            <a:r>
              <a:rPr lang="en-US" sz="3600" b="1" u="sng" dirty="0" smtClean="0">
                <a:latin typeface="DevLys 010" pitchFamily="2" charset="0"/>
              </a:rPr>
              <a:t> /</a:t>
            </a:r>
            <a:r>
              <a:rPr lang="en-US" sz="3600" b="1" u="sng" dirty="0" err="1" smtClean="0">
                <a:latin typeface="DevLys 010" pitchFamily="2" charset="0"/>
              </a:rPr>
              <a:t>kkjk,a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var%LFkkfir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</a:t>
            </a:r>
            <a:r>
              <a:rPr lang="en-US" sz="3600" b="1" u="sng" dirty="0" smtClean="0">
                <a:latin typeface="DevLys 010" pitchFamily="2" charset="0"/>
              </a:rPr>
              <a:t>,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153400" cy="5410200"/>
          </a:xfrm>
        </p:spPr>
        <p:txBody>
          <a:bodyPr>
            <a:noAutofit/>
          </a:bodyPr>
          <a:lstStyle/>
          <a:p>
            <a:pPr marL="914400" indent="-914400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14M¼1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fjVfuZx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'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kkafr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drZO;k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:&lt;+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fHkUu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vklikl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1959 ¼1959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54½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ifjHkkf"kr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izdkj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lfTtr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gksdj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tk,xkA</a:t>
            </a:r>
            <a:endParaRPr lang="en-US" sz="24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914400" indent="-914400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914400" indent="-914400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   ¼2½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o"kZ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924800" cy="5410200"/>
          </a:xfrm>
        </p:spPr>
        <p:txBody>
          <a:bodyPr>
            <a:noAutofit/>
          </a:bodyPr>
          <a:lstStyle/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fl)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nks"k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Bgjk;k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1959 ¼1959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54½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klwpuk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ifjHkkf"kr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kgj.k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nk;h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gksaxs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vuqKfIr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17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izfrlaâr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le&gt;h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tk,xhA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¼4½ 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¼2½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85800"/>
            <a:ext cx="8153400" cy="5410200"/>
          </a:xfrm>
        </p:spPr>
        <p:txBody>
          <a:bodyPr>
            <a:noAutofit/>
          </a:bodyPr>
          <a:lstStyle/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14p¼1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½ernku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k.Vs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Hkhrj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gksVy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Hkkstuky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ikaFk'kkyk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nqdku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vFkok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yksd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izkbosV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fdf.Okr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foØ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forfjr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12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¼2½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Ng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1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fl)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nks"k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Bgjk;k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fdf.or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kgj.k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nk;ha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gksaxs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mudk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O;;u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jhfr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eaas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------¼1½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763963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iqfyl</a:t>
            </a:r>
            <a:r>
              <a:rPr lang="en-US" sz="2800" dirty="0" smtClean="0">
                <a:latin typeface="DevLys 010" pitchFamily="2" charset="0"/>
              </a:rPr>
              <a:t> cy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fjDr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inksa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dh </a:t>
            </a:r>
            <a:r>
              <a:rPr lang="en-US" sz="2800" dirty="0" err="1" smtClean="0">
                <a:latin typeface="DevLys 010" pitchFamily="2" charset="0"/>
              </a:rPr>
              <a:t>iwfrZA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fn, x, </a:t>
            </a:r>
            <a:r>
              <a:rPr lang="en-US" sz="2800" dirty="0" err="1" smtClean="0">
                <a:latin typeface="DevLys 010" pitchFamily="2" charset="0"/>
              </a:rPr>
              <a:t>funsZ’k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rkjrE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LFkkukarj.k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lqfuf’pr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djukA</a:t>
            </a:r>
            <a:r>
              <a:rPr lang="en-US" sz="2800" dirty="0" smtClean="0">
                <a:latin typeface="DevLys 010" pitchFamily="2" charset="0"/>
              </a:rPr>
              <a:t> ¼dk;kZy;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,Q&amp;70&amp;69@2014@rhu@uik@145 </a:t>
            </a:r>
            <a:r>
              <a:rPr lang="en-US" sz="2800" dirty="0" err="1" smtClean="0">
                <a:latin typeface="DevLys 010" pitchFamily="2" charset="0"/>
              </a:rPr>
              <a:t>Hkskiky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23-06-2014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,Q&amp;70&amp;69@2014@rhu@uik@357  </a:t>
            </a:r>
            <a:r>
              <a:rPr lang="en-US" sz="2800" dirty="0" err="1" smtClean="0">
                <a:latin typeface="DevLys 010" pitchFamily="2" charset="0"/>
              </a:rPr>
              <a:t>Hkksiky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11-07-2014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,Q&amp;70&amp;69@2014@rhu@uik@1435 </a:t>
            </a:r>
            <a:r>
              <a:rPr lang="en-US" sz="2800" dirty="0" err="1" smtClean="0">
                <a:latin typeface="DevLys 010" pitchFamily="2" charset="0"/>
              </a:rPr>
              <a:t>Hkksiky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17-07-2014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vuqlkj½ </a:t>
            </a:r>
          </a:p>
          <a:p>
            <a:pPr algn="just"/>
            <a:endParaRPr lang="en-US" sz="26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------¼2½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LFkkuh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pquko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vko’;d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iqfyl</a:t>
            </a:r>
            <a:r>
              <a:rPr lang="en-US" sz="2800" b="1" dirty="0" smtClean="0">
                <a:latin typeface="DevLys 010" pitchFamily="2" charset="0"/>
              </a:rPr>
              <a:t> cy </a:t>
            </a:r>
            <a:r>
              <a:rPr lang="en-US" sz="2800" b="1" dirty="0" err="1" smtClean="0">
                <a:latin typeface="DevLys 010" pitchFamily="2" charset="0"/>
              </a:rPr>
              <a:t>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vkadyu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oYujscsfyVh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esfiax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fØfVdy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igpku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fo’okl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tkx`r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izkjaHk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jkT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leUo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ih-,p-D;w</a:t>
            </a:r>
            <a:r>
              <a:rPr lang="en-US" sz="2800" dirty="0" smtClean="0">
                <a:latin typeface="DevLys 010" pitchFamily="2" charset="0"/>
              </a:rPr>
              <a:t>-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x`g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foHkkx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d&amp;,d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uksMy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dh </a:t>
            </a:r>
            <a:r>
              <a:rPr lang="en-US" sz="2800" dirty="0" err="1" smtClean="0">
                <a:latin typeface="DevLys 010" pitchFamily="2" charset="0"/>
              </a:rPr>
              <a:t>fu;qfDrA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vijkf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</a:t>
            </a:r>
            <a:r>
              <a:rPr lang="en-US" sz="2800" dirty="0" smtClean="0">
                <a:latin typeface="DevLys 010" pitchFamily="2" charset="0"/>
              </a:rPr>
              <a:t>:} </a:t>
            </a:r>
            <a:r>
              <a:rPr lang="en-US" sz="2800" dirty="0" err="1" smtClean="0">
                <a:latin typeface="DevLys 010" pitchFamily="2" charset="0"/>
              </a:rPr>
              <a:t>yafcr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okWjUV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rkfeyh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pquko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laca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vijk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vijkf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izHkkoh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dk;Zokgh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vfHk;kuA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------¼3½</a:t>
            </a:r>
            <a:br>
              <a:rPr lang="en-US" b="1" dirty="0" smtClean="0">
                <a:latin typeface="DevLys 010" pitchFamily="2" charset="0"/>
              </a:rPr>
            </a:b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varjkTth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lhekvksa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voS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gfFk;kj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voS</a:t>
            </a:r>
            <a:r>
              <a:rPr lang="en-US" sz="2800" dirty="0" smtClean="0">
                <a:latin typeface="DevLys 010" pitchFamily="2" charset="0"/>
              </a:rPr>
              <a:t>/k '</a:t>
            </a:r>
            <a:r>
              <a:rPr lang="en-US" sz="2800" dirty="0" err="1" smtClean="0">
                <a:latin typeface="DevLys 010" pitchFamily="2" charset="0"/>
              </a:rPr>
              <a:t>kjkc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voS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jkf’k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foLQksVd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lkexzh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vkokxeu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fdlh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u </a:t>
            </a:r>
            <a:r>
              <a:rPr lang="en-US" sz="2800" dirty="0" err="1" smtClean="0">
                <a:latin typeface="DevLys 010" pitchFamily="2" charset="0"/>
              </a:rPr>
              <a:t>gks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blfy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l?ku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ukdkcanh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ikabVl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cuk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tk,A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dk;Zikfyd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eftLVªsVksa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lg;ksx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n.M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izfØ;k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izko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varxZr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izfrcU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kkRed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dk;Zokfg;ka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dh </a:t>
            </a:r>
            <a:r>
              <a:rPr lang="en-US" sz="2800" dirty="0" err="1" smtClean="0">
                <a:latin typeface="DevLys 010" pitchFamily="2" charset="0"/>
              </a:rPr>
              <a:t>tkosA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vkElZ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ykblasl</a:t>
            </a:r>
            <a:r>
              <a:rPr lang="en-US" sz="2800" b="1" dirty="0" smtClean="0">
                <a:latin typeface="DevLys 010" pitchFamily="2" charset="0"/>
              </a:rPr>
              <a:t> /</a:t>
            </a:r>
            <a:r>
              <a:rPr lang="en-US" sz="2800" b="1" dirty="0" err="1" smtClean="0">
                <a:latin typeface="DevLys 010" pitchFamily="2" charset="0"/>
              </a:rPr>
              <a:t>kkfj;ksa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DevLys 010" pitchFamily="2" charset="0"/>
              </a:rPr>
              <a:t>dh </a:t>
            </a:r>
            <a:r>
              <a:rPr lang="en-US" sz="2800" dirty="0" err="1" smtClean="0">
                <a:latin typeface="DevLys 010" pitchFamily="2" charset="0"/>
              </a:rPr>
              <a:t>lwph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v|ru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tkosA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voS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gfFk;kjksa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kjidM</a:t>
            </a:r>
            <a:r>
              <a:rPr lang="en-US" sz="2800" dirty="0" smtClean="0">
                <a:latin typeface="DevLys 010" pitchFamily="2" charset="0"/>
              </a:rPr>
              <a:t>+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fo’ks"k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vfHk;ku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pyk;k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tk,A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------¼4½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bu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fuokZpukas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Mªk</a:t>
            </a:r>
            <a:r>
              <a:rPr lang="en-US" sz="2600" b="1" dirty="0" smtClean="0">
                <a:latin typeface="DevLys 010" pitchFamily="2" charset="0"/>
              </a:rPr>
              <a:t>; Ms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Fkkus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lhekvksa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?</a:t>
            </a:r>
            <a:r>
              <a:rPr lang="en-US" sz="2600" dirty="0" err="1" smtClean="0">
                <a:latin typeface="DevLys 010" pitchFamily="2" charset="0"/>
              </a:rPr>
              <a:t>kksf"kr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ftlls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fØ;kUo;u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izHkkoh</a:t>
            </a:r>
            <a:r>
              <a:rPr lang="en-US" sz="2600" dirty="0" smtClean="0">
                <a:latin typeface="DevLys 010" pitchFamily="2" charset="0"/>
              </a:rPr>
              <a:t> &lt;ax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smtClean="0">
                <a:latin typeface="DevLys 010" pitchFamily="2" charset="0"/>
              </a:rPr>
              <a:t>,</a:t>
            </a:r>
            <a:r>
              <a:rPr lang="en-US" sz="2600" dirty="0" err="1" smtClean="0">
                <a:latin typeface="DevLys 010" pitchFamily="2" charset="0"/>
              </a:rPr>
              <a:t>sls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dsUnz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MkdZ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tksu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varxZr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vkrs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muesa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lwpukvkas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laizs"k.k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vko’;d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dk;Zokgh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uxjh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drZO</a:t>
            </a:r>
            <a:r>
              <a:rPr lang="en-US" sz="2600" dirty="0" smtClean="0">
                <a:latin typeface="DevLys 010" pitchFamily="2" charset="0"/>
              </a:rPr>
              <a:t>; :&lt;+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dfeZ;ksa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fuokZpu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drZO</a:t>
            </a:r>
            <a:r>
              <a:rPr lang="en-US" sz="2600" b="1" dirty="0" smtClean="0">
                <a:latin typeface="DevLys 010" pitchFamily="2" charset="0"/>
              </a:rPr>
              <a:t>; </a:t>
            </a:r>
            <a:r>
              <a:rPr lang="en-US" sz="2600" b="1" dirty="0" err="1" smtClean="0">
                <a:latin typeface="DevLys 010" pitchFamily="2" charset="0"/>
              </a:rPr>
              <a:t>eri</a:t>
            </a:r>
            <a:r>
              <a:rPr lang="en-US" sz="2600" b="1" dirty="0" smtClean="0">
                <a:latin typeface="DevLys 010" pitchFamily="2" charset="0"/>
              </a:rPr>
              <a:t>=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erkf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djus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ik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gksxh</a:t>
            </a:r>
            <a:r>
              <a:rPr lang="en-US" sz="2600" dirty="0" smtClean="0">
                <a:latin typeface="DevLys 010" pitchFamily="2" charset="0"/>
              </a:rPr>
              <a:t> A </a:t>
            </a:r>
            <a:r>
              <a:rPr lang="en-US" sz="2600" dirty="0" err="1" smtClean="0">
                <a:latin typeface="DevLys 010" pitchFamily="2" charset="0"/>
              </a:rPr>
              <a:t>bl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gsrq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izR;sd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ftys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vfrfjDr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v/</a:t>
            </a:r>
            <a:r>
              <a:rPr lang="en-US" sz="2600" dirty="0" err="1" smtClean="0">
                <a:latin typeface="DevLys 010" pitchFamily="2" charset="0"/>
              </a:rPr>
              <a:t>kh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leUo;d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fu;qDr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tkosxkA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Pkwafd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blckj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LFkkuh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laiw.kZ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izfØ;k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fHkUu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QyLo:Ik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ftyk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Lrjh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b="1" dirty="0" err="1" smtClean="0">
                <a:latin typeface="DevLys 010" pitchFamily="2" charset="0"/>
              </a:rPr>
              <a:t>izf’k</a:t>
            </a:r>
            <a:r>
              <a:rPr lang="en-US" sz="2600" b="1" dirty="0" smtClean="0">
                <a:latin typeface="DevLys 010" pitchFamily="2" charset="0"/>
              </a:rPr>
              <a:t>{</a:t>
            </a:r>
            <a:r>
              <a:rPr lang="en-US" sz="2600" b="1" dirty="0" err="1" smtClean="0">
                <a:latin typeface="DevLys 010" pitchFamily="2" charset="0"/>
              </a:rPr>
              <a:t>k.k</a:t>
            </a:r>
            <a:r>
              <a:rPr lang="en-US" sz="2600" b="1" dirty="0" smtClean="0">
                <a:latin typeface="DevLys 010" pitchFamily="2" charset="0"/>
              </a:rPr>
              <a:t> l=</a:t>
            </a:r>
            <a:r>
              <a:rPr lang="en-US" sz="2600" b="1" dirty="0" err="1" smtClean="0">
                <a:latin typeface="DevLys 010" pitchFamily="2" charset="0"/>
              </a:rPr>
              <a:t>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esa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iqfyl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vfuok;Zr</a:t>
            </a:r>
            <a:r>
              <a:rPr lang="en-US" sz="2600" dirty="0" smtClean="0">
                <a:latin typeface="DevLys 010" pitchFamily="2" charset="0"/>
              </a:rPr>
              <a:t>% </a:t>
            </a:r>
            <a:r>
              <a:rPr lang="en-US" sz="2600" dirty="0" err="1" smtClean="0">
                <a:latin typeface="DevLys 010" pitchFamily="2" charset="0"/>
              </a:rPr>
              <a:t>Hkkx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ysosA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1" dirty="0" smtClean="0">
                <a:latin typeface="DevLys 010" pitchFamily="2" charset="0"/>
              </a:rPr>
              <a:t>	</a:t>
            </a:r>
            <a:r>
              <a:rPr lang="en-US" sz="3500" b="1" dirty="0" err="1" smtClean="0">
                <a:latin typeface="DevLys 010" pitchFamily="2" charset="0"/>
              </a:rPr>
              <a:t>egkikSj@v</a:t>
            </a:r>
            <a:r>
              <a:rPr lang="en-US" sz="3500" b="1" dirty="0" smtClean="0">
                <a:latin typeface="DevLys 010" pitchFamily="2" charset="0"/>
              </a:rPr>
              <a:t>/;{k in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vH;fFkZ;ksa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fy</a:t>
            </a:r>
            <a:r>
              <a:rPr lang="en-US" sz="3500" b="1" dirty="0" smtClean="0">
                <a:latin typeface="DevLys 010" pitchFamily="2" charset="0"/>
              </a:rPr>
              <a:t>, </a:t>
            </a:r>
            <a:r>
              <a:rPr lang="en-US" sz="3500" b="1" dirty="0" err="1" smtClean="0">
                <a:latin typeface="DevLys 010" pitchFamily="2" charset="0"/>
              </a:rPr>
              <a:t>fuokZpu</a:t>
            </a:r>
            <a:r>
              <a:rPr lang="en-US" sz="3500" b="1" dirty="0" smtClean="0">
                <a:latin typeface="DevLys 010" pitchFamily="2" charset="0"/>
              </a:rPr>
              <a:t> O;; </a:t>
            </a:r>
            <a:r>
              <a:rPr lang="en-US" sz="3500" b="1" dirty="0" err="1" smtClean="0">
                <a:latin typeface="DevLys 010" pitchFamily="2" charset="0"/>
              </a:rPr>
              <a:t>ys</a:t>
            </a:r>
            <a:r>
              <a:rPr lang="en-US" sz="3500" b="1" dirty="0" smtClean="0">
                <a:latin typeface="DevLys 010" pitchFamily="2" charset="0"/>
              </a:rPr>
              <a:t>[</a:t>
            </a:r>
            <a:r>
              <a:rPr lang="en-US" sz="3500" b="1" dirty="0" err="1" smtClean="0">
                <a:latin typeface="DevLys 010" pitchFamily="2" charset="0"/>
              </a:rPr>
              <a:t>kk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ds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uohu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funsZ’k</a:t>
            </a:r>
            <a:endParaRPr lang="en-US" sz="3500" b="1" dirty="0">
              <a:latin typeface="DevLys 010" pitchFamily="2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525963"/>
          </a:xfrm>
        </p:spPr>
        <p:txBody>
          <a:bodyPr/>
          <a:lstStyle/>
          <a:p>
            <a:pPr algn="just" eaLnBrk="1" hangingPunct="1">
              <a:buFont typeface="Arial" pitchFamily="34" charset="0"/>
              <a:buNone/>
            </a:pPr>
            <a:r>
              <a:rPr lang="en-US" sz="3000" smtClean="0">
                <a:latin typeface="DevLys 010" pitchFamily="2" charset="0"/>
              </a:rPr>
              <a:t>	1- 	cSad [kkrk jk"Vªh;d`r cSad esa gh [kksyk tk,A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US" sz="3000" smtClean="0">
                <a:latin typeface="DevLys 010" pitchFamily="2" charset="0"/>
              </a:rPr>
              <a:t>	2- 	ikap gtkj ls Åij lHkh O;; psd ds ek/;e ls fd;s 	tk,A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US" sz="3000" smtClean="0">
                <a:latin typeface="DevLys 010" pitchFamily="2" charset="0"/>
              </a:rPr>
              <a:t>	3- 	vH;FkhZ }kjk cSad [kkrs dk fooj.k izfrfnu fjVfuZax 	vkfQlj dks lkSaik tk,xkA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US" sz="3000" smtClean="0">
                <a:latin typeface="DevLys 010" pitchFamily="2" charset="0"/>
              </a:rPr>
              <a:t>	4-	dks"kky; vf/kdkjh@lgk;d dks"kky; vf/kdkjh ds usr`Ro 	esa ny dk xBu fd;k tk,xk rFkk v/;{k in ds vH;FkhZ 	}kjk funsZ’kks dk ikyu ugha djus ij lwpuk i= tkjh 	fd;k tk ldsxkA</a:t>
            </a:r>
          </a:p>
          <a:p>
            <a:pPr eaLnBrk="1" hangingPunct="1">
              <a:buFont typeface="Arial" pitchFamily="34" charset="0"/>
              <a:buNone/>
            </a:pPr>
            <a:endParaRPr lang="en-US" sz="300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990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483429"/>
                <a:gridCol w="2612571"/>
              </a:tblGrid>
              <a:tr h="197314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Urban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Body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Population as per 2011 census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Max</a:t>
                      </a:r>
                      <a:r>
                        <a:rPr lang="en-IN" sz="2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limit of election expenditure ( in Rs)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1 </a:t>
                      </a:r>
                      <a:endParaRPr lang="en-IN" sz="24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2 </a:t>
                      </a:r>
                      <a:endParaRPr lang="en-IN" sz="2400" b="1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3 </a:t>
                      </a:r>
                      <a:endParaRPr lang="en-IN" sz="2400" b="1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0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Nagarpalik</a:t>
                      </a:r>
                      <a:r>
                        <a:rPr lang="en-IN" sz="2600" b="0" baseline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 Nigam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More</a:t>
                      </a:r>
                      <a:r>
                        <a:rPr lang="en-IN" sz="2600" b="0" baseline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 than 10 </a:t>
                      </a:r>
                      <a:r>
                        <a:rPr lang="en-IN" sz="2600" b="0" baseline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35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9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Less than</a:t>
                      </a:r>
                      <a:r>
                        <a:rPr lang="en-IN" sz="2600" b="0" baseline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 10 </a:t>
                      </a:r>
                      <a:r>
                        <a:rPr lang="en-IN" sz="2600" b="0" baseline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 smtClean="0">
                        <a:latin typeface="+mn-lt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15 </a:t>
                      </a:r>
                      <a:r>
                        <a:rPr lang="en-US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 smtClean="0">
                        <a:latin typeface="+mn-lt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5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Nagarpalika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parishad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~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More than one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10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0477">
                <a:tc>
                  <a:txBody>
                    <a:bodyPr/>
                    <a:lstStyle/>
                    <a:p>
                      <a:pPr algn="ctr"/>
                      <a:endParaRPr lang="en-IN" sz="2600" b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50 thousand</a:t>
                      </a:r>
                      <a:r>
                        <a:rPr lang="en-IN" sz="2600" b="0" baseline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 to one </a:t>
                      </a:r>
                      <a:r>
                        <a:rPr lang="en-IN" sz="2600" b="0" baseline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6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974">
                <a:tc>
                  <a:txBody>
                    <a:bodyPr/>
                    <a:lstStyle/>
                    <a:p>
                      <a:pPr algn="ctr"/>
                      <a:endParaRPr lang="en-IN" sz="2600" b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Less than 50 k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4</a:t>
                      </a:r>
                      <a:r>
                        <a:rPr lang="en-IN" sz="2600" b="0" baseline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 </a:t>
                      </a:r>
                      <a:r>
                        <a:rPr lang="en-IN" sz="2600" b="0" baseline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Mangal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9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Nagarparishad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~ </a:t>
                      </a:r>
                      <a:endParaRPr lang="en-IN" sz="2600" b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3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DevLys 010"/>
                        </a:rPr>
                        <a:t>lakhs</a:t>
                      </a:r>
                      <a:endParaRPr lang="en-IN" sz="2600" b="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1905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LFkkiuk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mfpr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Hkouksa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p;u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100" dirty="0" err="1" smtClean="0">
                <a:latin typeface="DevLys 010" pitchFamily="2" charset="0"/>
              </a:rPr>
              <a:t>vk;ksx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</a:t>
            </a:r>
            <a:r>
              <a:rPr lang="en-US" sz="3100" dirty="0" smtClean="0">
                <a:latin typeface="DevLys 010" pitchFamily="2" charset="0"/>
              </a:rPr>
              <a:t>= </a:t>
            </a:r>
            <a:r>
              <a:rPr lang="en-US" sz="3100" dirty="0" err="1" smtClean="0">
                <a:latin typeface="DevLys 010" pitchFamily="2" charset="0"/>
              </a:rPr>
              <a:t>Øekad</a:t>
            </a:r>
            <a:r>
              <a:rPr lang="en-US" sz="3100" dirty="0" smtClean="0">
                <a:latin typeface="DevLys 010" pitchFamily="2" charset="0"/>
              </a:rPr>
              <a:t> ,</a:t>
            </a:r>
            <a:r>
              <a:rPr lang="en-US" sz="3100" dirty="0" err="1" smtClean="0">
                <a:latin typeface="DevLys 010" pitchFamily="2" charset="0"/>
              </a:rPr>
              <a:t>Q&amp;70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NN</a:t>
            </a:r>
            <a:r>
              <a:rPr lang="en-US" sz="3100" dirty="0" err="1" smtClean="0">
                <a:latin typeface="DevLys 010" pitchFamily="2" charset="0"/>
                <a:cs typeface="Times New Roman" pitchFamily="18" charset="0"/>
              </a:rPr>
              <a:t>&amp;05@2017@ikap@157</a:t>
            </a:r>
            <a:r>
              <a:rPr lang="en-US" sz="31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100" dirty="0" err="1" smtClean="0">
                <a:latin typeface="DevLys 010" pitchFamily="2" charset="0"/>
                <a:cs typeface="Times New Roman" pitchFamily="18" charset="0"/>
              </a:rPr>
              <a:t>fnukad</a:t>
            </a:r>
            <a:r>
              <a:rPr lang="en-US" sz="3100" dirty="0" smtClean="0">
                <a:latin typeface="DevLys 010" pitchFamily="2" charset="0"/>
                <a:cs typeface="Times New Roman" pitchFamily="18" charset="0"/>
              </a:rPr>
              <a:t>   16-03-2017 </a:t>
            </a:r>
            <a:r>
              <a:rPr lang="en-US" sz="2800" dirty="0" smtClean="0">
                <a:latin typeface="DevLys 010" pitchFamily="2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DevLys 010" pitchFamily="2" charset="0"/>
                <a:cs typeface="Times New Roman" pitchFamily="18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229600" cy="297180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2800" smtClean="0">
                <a:latin typeface="DevLys 010" pitchFamily="2" charset="0"/>
                <a:cs typeface="Times New Roman" pitchFamily="18" charset="0"/>
              </a:rPr>
              <a:t>1- uofufeZr Hkouksa dks izkFkfedrkA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en-US" sz="2800" smtClean="0">
                <a:latin typeface="DevLys 010" pitchFamily="2" charset="0"/>
                <a:cs typeface="Times New Roman" pitchFamily="18" charset="0"/>
              </a:rPr>
              <a:t>2- ,d Hkou esa ,d gh ernku dsUnz j[kk tk,A ;fn ,d Hkou esa ,d ls vf/kd ernku dsUnz j[kuk gks rks mDr dSEil ds lEca/k esa iw.kZ fu;kstu dj fy;k tkosA</a:t>
            </a: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en-US" sz="2800" smtClean="0">
                <a:latin typeface="DevLys 010" pitchFamily="2" charset="0"/>
                <a:cs typeface="Times New Roman" pitchFamily="18" charset="0"/>
              </a:rPr>
              <a:t>3- ,l-Mh-,e- ,oa ,l-Mh-vks-ih- dk la;qDr gLrk{kfjr izek.ki=A</a:t>
            </a:r>
          </a:p>
          <a:p>
            <a:pPr eaLnBrk="1" hangingPunct="1">
              <a:buFont typeface="Arial" pitchFamily="34" charset="0"/>
              <a:buNone/>
            </a:pPr>
            <a:endParaRPr lang="en-US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smtClean="0">
                <a:latin typeface="DevLys 010" pitchFamily="2" charset="0"/>
              </a:rPr>
              <a:t>ernkrkvksa dks lqfo/kk iznku djuk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762000" y="2438400"/>
            <a:ext cx="7543800" cy="1905000"/>
          </a:xfrm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en-US" sz="3600" smtClean="0">
                <a:latin typeface="DevLys 010" pitchFamily="2" charset="0"/>
              </a:rPr>
              <a:t>	fu%’kDrtuksa ,oa fo’ks"k Js.kh ds ernkrkvksa dks lqfo/kk iznku djus ds laca/k esa vk;ksx dk i= fnukad 25-06-2016A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kU;okn</a:t>
            </a:r>
            <a:endParaRPr lang="en-US" sz="6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2094</Words>
  <Application>Microsoft Office PowerPoint</Application>
  <PresentationFormat>On-screen Show (4:3)</PresentationFormat>
  <Paragraphs>134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 e/;izns’k jkT; fuokZpu vk;ksx </vt:lpstr>
      <vt:lpstr>vkn'kZ vkpj.k lafgrk ds lEca/k esa </vt:lpstr>
      <vt:lpstr> Hkkx&amp;nks&amp; dsUnz ljdkj ,oa jkT; ljdkj ,oa muds izfr"Bkuksa ,oa muds dfeZ;ksa ds fy;s ¼dsUnz ljdkj ;k jkT; ljdkj vFkok muds izfr"Bkuksa }kjk ,slksa ls gS ftuds fu;qDr vf/kdkfj;ksa ,oa deZpkfj;ksa ls vfHkizk; gS osru dk Hkqxrku buds }kjk fd;k tkuk gSA½ </vt:lpstr>
      <vt:lpstr>Slide 4</vt:lpstr>
      <vt:lpstr>13-  ¼1½ dksbZ Hkh O;fDr] fdlh ernku {ks= esa] ml ernku {ks= esa fdlh fuokZpu ds fy,] ernku dh lekfIr rd fu;r fd, x, le; ds lkFk lekIr gksus okys vM+rkyhl ?kaVks dh dkykof/k ds nkSjku %</vt:lpstr>
      <vt:lpstr>egRoiw.kZ la’kks/ku</vt:lpstr>
      <vt:lpstr>e/;izns’k LFkkuh; izkf/kdj.k    ¼fuokZpu vijk/k½ vf/kfu;e</vt:lpstr>
      <vt:lpstr>la’kks/ku</vt:lpstr>
      <vt:lpstr>ewy vf/kfu;e dh /kkjk 4 ds LFkku ij</vt:lpstr>
      <vt:lpstr>Slide 10</vt:lpstr>
      <vt:lpstr>ewy vf/kfu;e dh /kkjk 6 ds i'pkr~  fuEufyf[kr /kkjk var%LFkkfir</vt:lpstr>
      <vt:lpstr>Slide 12</vt:lpstr>
      <vt:lpstr>ewy vf/kfu;e dh /kkjk 14?k ds Ik’pkr~] fuEufyf[kr /kkjk,a var%LFkkfir dh tk,</vt:lpstr>
      <vt:lpstr>Slide 14</vt:lpstr>
      <vt:lpstr>Slide 15</vt:lpstr>
      <vt:lpstr>dk;ZokbZ tks visf{kr gS------¼1½</vt:lpstr>
      <vt:lpstr>dk;ZokbZ tks visf{kr gS------¼2½</vt:lpstr>
      <vt:lpstr>dk;ZokbZ tks visf{kr gS------¼3½ </vt:lpstr>
      <vt:lpstr>dk;ZokbZ tks visf{kr gS------¼4½</vt:lpstr>
      <vt:lpstr> egkikSj@v/;{k in ds vH;fFkZ;ksa ds fy, fuokZpu O;; ys[kk ds uohu funsZ’k</vt:lpstr>
      <vt:lpstr>Slide 21</vt:lpstr>
      <vt:lpstr>ernku dsUnzksa dh LFkkiuk ,oa mfpr Hkouksa dk p;u  vk;ksx dk i= Øekad ,Q&amp;70NN&amp;05@2017@ikap@157 fnukad   16-03-2017  </vt:lpstr>
      <vt:lpstr>ernkrkvksa dks lqfo/kk iznku djuk</vt:lpstr>
      <vt:lpstr>/kU;okn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jkT; fuokZpu vk;qDr ds v}Z’kkldh; i= fnukad 15@03@2017  </dc:title>
  <dc:creator>user</dc:creator>
  <cp:lastModifiedBy>user</cp:lastModifiedBy>
  <cp:revision>11</cp:revision>
  <dcterms:created xsi:type="dcterms:W3CDTF">2006-08-16T00:00:00Z</dcterms:created>
  <dcterms:modified xsi:type="dcterms:W3CDTF">2017-06-05T10:49:48Z</dcterms:modified>
</cp:coreProperties>
</file>